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2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1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8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4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0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AE07E-FF50-3F4D-A891-E3D94AB0301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E996-589C-554B-87F2-E4189F0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2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Map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841" y="186620"/>
            <a:ext cx="751159" cy="1001545"/>
          </a:xfrm>
          <a:prstGeom prst="rect">
            <a:avLst/>
          </a:prstGeom>
        </p:spPr>
      </p:pic>
      <p:cxnSp>
        <p:nvCxnSpPr>
          <p:cNvPr id="6" name="Elbow Connector 5"/>
          <p:cNvCxnSpPr>
            <a:stCxn id="4" idx="2"/>
            <a:endCxn id="11" idx="0"/>
          </p:cNvCxnSpPr>
          <p:nvPr/>
        </p:nvCxnSpPr>
        <p:spPr>
          <a:xfrm rot="5400000">
            <a:off x="2941737" y="213519"/>
            <a:ext cx="280038" cy="222933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2"/>
            <a:endCxn id="67" idx="0"/>
          </p:cNvCxnSpPr>
          <p:nvPr/>
        </p:nvCxnSpPr>
        <p:spPr>
          <a:xfrm rot="16200000" flipH="1">
            <a:off x="5826412" y="-441826"/>
            <a:ext cx="216513" cy="347649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rocess 10"/>
          <p:cNvSpPr/>
          <p:nvPr/>
        </p:nvSpPr>
        <p:spPr>
          <a:xfrm>
            <a:off x="1154027" y="1468203"/>
            <a:ext cx="1626126" cy="11395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SPIM DEV</a:t>
            </a:r>
          </a:p>
          <a:p>
            <a:pPr algn="ctr"/>
            <a:r>
              <a:rPr lang="en-US" dirty="0" smtClean="0"/>
              <a:t>14%</a:t>
            </a:r>
            <a:endParaRPr lang="en-US" dirty="0"/>
          </a:p>
        </p:txBody>
      </p:sp>
      <p:sp>
        <p:nvSpPr>
          <p:cNvPr id="12" name="Process 11"/>
          <p:cNvSpPr/>
          <p:nvPr/>
        </p:nvSpPr>
        <p:spPr>
          <a:xfrm>
            <a:off x="4079089" y="1624640"/>
            <a:ext cx="1626126" cy="11395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HYPER-SPECTRAL</a:t>
            </a:r>
          </a:p>
          <a:p>
            <a:pPr algn="ctr"/>
            <a:r>
              <a:rPr lang="en-US" dirty="0" smtClean="0"/>
              <a:t>85%</a:t>
            </a:r>
          </a:p>
          <a:p>
            <a:pPr algn="ctr"/>
            <a:endParaRPr lang="en-US" dirty="0"/>
          </a:p>
        </p:txBody>
      </p:sp>
      <p:sp>
        <p:nvSpPr>
          <p:cNvPr id="14" name="Terminator 13"/>
          <p:cNvSpPr/>
          <p:nvPr/>
        </p:nvSpPr>
        <p:spPr>
          <a:xfrm>
            <a:off x="2074113" y="4542028"/>
            <a:ext cx="1958475" cy="951517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Software/Camera </a:t>
            </a:r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0-4% on demand</a:t>
            </a:r>
            <a:endParaRPr lang="en-US" dirty="0"/>
          </a:p>
        </p:txBody>
      </p:sp>
      <p:cxnSp>
        <p:nvCxnSpPr>
          <p:cNvPr id="16" name="Elbow Connector 15"/>
          <p:cNvCxnSpPr>
            <a:stCxn id="11" idx="2"/>
            <a:endCxn id="14" idx="1"/>
          </p:cNvCxnSpPr>
          <p:nvPr/>
        </p:nvCxnSpPr>
        <p:spPr>
          <a:xfrm rot="16200000" flipH="1">
            <a:off x="815578" y="3759252"/>
            <a:ext cx="2410046" cy="10702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rminator 12"/>
          <p:cNvSpPr/>
          <p:nvPr/>
        </p:nvSpPr>
        <p:spPr>
          <a:xfrm>
            <a:off x="2228722" y="3154816"/>
            <a:ext cx="1721084" cy="700341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RS-ICS</a:t>
            </a:r>
          </a:p>
          <a:p>
            <a:pPr algn="ctr"/>
            <a:r>
              <a:rPr lang="en-US" dirty="0" smtClean="0"/>
              <a:t>10-14%</a:t>
            </a:r>
            <a:endParaRPr lang="en-US" dirty="0"/>
          </a:p>
        </p:txBody>
      </p:sp>
      <p:cxnSp>
        <p:nvCxnSpPr>
          <p:cNvPr id="21" name="Elbow Connector 20"/>
          <p:cNvCxnSpPr>
            <a:stCxn id="11" idx="2"/>
            <a:endCxn id="13" idx="1"/>
          </p:cNvCxnSpPr>
          <p:nvPr/>
        </p:nvCxnSpPr>
        <p:spPr>
          <a:xfrm rot="16200000" flipH="1">
            <a:off x="1649283" y="2925548"/>
            <a:ext cx="897246" cy="26163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rminator 22"/>
          <p:cNvSpPr/>
          <p:nvPr/>
        </p:nvSpPr>
        <p:spPr>
          <a:xfrm>
            <a:off x="6219954" y="2958290"/>
            <a:ext cx="2247795" cy="700341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Intuitive </a:t>
            </a:r>
            <a:r>
              <a:rPr lang="en-US" dirty="0" err="1" smtClean="0"/>
              <a:t>Phasor</a:t>
            </a:r>
            <a:endParaRPr lang="en-US" dirty="0" smtClean="0"/>
          </a:p>
          <a:p>
            <a:pPr algn="ctr"/>
            <a:r>
              <a:rPr lang="en-US" dirty="0" smtClean="0"/>
              <a:t>20%</a:t>
            </a:r>
          </a:p>
        </p:txBody>
      </p:sp>
      <p:sp>
        <p:nvSpPr>
          <p:cNvPr id="24" name="Terminator 23"/>
          <p:cNvSpPr/>
          <p:nvPr/>
        </p:nvSpPr>
        <p:spPr>
          <a:xfrm>
            <a:off x="6004635" y="3897469"/>
            <a:ext cx="2983707" cy="894078"/>
          </a:xfrm>
          <a:prstGeom prst="flowChartTermina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Muscle Development in </a:t>
            </a:r>
            <a:r>
              <a:rPr lang="en-US" dirty="0" err="1" smtClean="0"/>
              <a:t>Zebrafish</a:t>
            </a:r>
            <a:endParaRPr lang="en-US" dirty="0" smtClean="0"/>
          </a:p>
          <a:p>
            <a:pPr algn="ctr"/>
            <a:r>
              <a:rPr lang="en-US" dirty="0" smtClean="0"/>
              <a:t>20%</a:t>
            </a:r>
          </a:p>
        </p:txBody>
      </p:sp>
      <p:sp>
        <p:nvSpPr>
          <p:cNvPr id="25" name="Terminator 24"/>
          <p:cNvSpPr/>
          <p:nvPr/>
        </p:nvSpPr>
        <p:spPr>
          <a:xfrm>
            <a:off x="5766598" y="4983988"/>
            <a:ext cx="2983707" cy="838550"/>
          </a:xfrm>
          <a:prstGeom prst="flowChartTerminator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Spectral </a:t>
            </a:r>
            <a:r>
              <a:rPr lang="en-US" dirty="0" err="1" smtClean="0"/>
              <a:t>Phasor</a:t>
            </a:r>
            <a:r>
              <a:rPr lang="en-US" dirty="0" smtClean="0"/>
              <a:t> Theory </a:t>
            </a:r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20%</a:t>
            </a:r>
          </a:p>
        </p:txBody>
      </p:sp>
      <p:sp>
        <p:nvSpPr>
          <p:cNvPr id="26" name="Terminator 25"/>
          <p:cNvSpPr/>
          <p:nvPr/>
        </p:nvSpPr>
        <p:spPr>
          <a:xfrm>
            <a:off x="6004634" y="5966889"/>
            <a:ext cx="2983707" cy="838550"/>
          </a:xfrm>
          <a:prstGeom prst="flowChartTerminator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HySP</a:t>
            </a:r>
            <a:r>
              <a:rPr lang="en-US" dirty="0" smtClean="0"/>
              <a:t> (Hyper-Spectral </a:t>
            </a:r>
            <a:r>
              <a:rPr lang="en-US" dirty="0" err="1" smtClean="0"/>
              <a:t>Phasor</a:t>
            </a:r>
            <a:r>
              <a:rPr lang="en-US" dirty="0" smtClean="0"/>
              <a:t>) Software </a:t>
            </a:r>
            <a:r>
              <a:rPr lang="en-US" dirty="0" err="1" smtClean="0"/>
              <a:t>Dev</a:t>
            </a:r>
            <a:endParaRPr lang="en-US" dirty="0" smtClean="0"/>
          </a:p>
          <a:p>
            <a:pPr algn="ctr"/>
            <a:r>
              <a:rPr lang="en-US" dirty="0" smtClean="0"/>
              <a:t>25%</a:t>
            </a:r>
          </a:p>
        </p:txBody>
      </p:sp>
      <p:cxnSp>
        <p:nvCxnSpPr>
          <p:cNvPr id="28" name="Elbow Connector 27"/>
          <p:cNvCxnSpPr>
            <a:stCxn id="12" idx="2"/>
            <a:endCxn id="23" idx="1"/>
          </p:cNvCxnSpPr>
          <p:nvPr/>
        </p:nvCxnSpPr>
        <p:spPr>
          <a:xfrm rot="16200000" flipH="1">
            <a:off x="5283912" y="2372418"/>
            <a:ext cx="544283" cy="132780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2" idx="2"/>
            <a:endCxn id="24" idx="1"/>
          </p:cNvCxnSpPr>
          <p:nvPr/>
        </p:nvCxnSpPr>
        <p:spPr>
          <a:xfrm rot="16200000" flipH="1">
            <a:off x="4658228" y="2998101"/>
            <a:ext cx="1580330" cy="111248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5" idx="1"/>
            <a:endCxn id="12" idx="2"/>
          </p:cNvCxnSpPr>
          <p:nvPr/>
        </p:nvCxnSpPr>
        <p:spPr>
          <a:xfrm rot="10800000">
            <a:off x="4892152" y="2764179"/>
            <a:ext cx="874446" cy="263908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4" idx="2"/>
            <a:endCxn id="12" idx="0"/>
          </p:cNvCxnSpPr>
          <p:nvPr/>
        </p:nvCxnSpPr>
        <p:spPr>
          <a:xfrm rot="16200000" flipH="1">
            <a:off x="4326049" y="1058536"/>
            <a:ext cx="436475" cy="69573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2" idx="2"/>
            <a:endCxn id="26" idx="1"/>
          </p:cNvCxnSpPr>
          <p:nvPr/>
        </p:nvCxnSpPr>
        <p:spPr>
          <a:xfrm rot="16200000" flipH="1">
            <a:off x="3637400" y="4018930"/>
            <a:ext cx="3621986" cy="111248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Process 11"/>
          <p:cNvSpPr/>
          <p:nvPr/>
        </p:nvSpPr>
        <p:spPr>
          <a:xfrm>
            <a:off x="6859852" y="1404678"/>
            <a:ext cx="1626126" cy="11395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Free </a:t>
            </a:r>
          </a:p>
          <a:p>
            <a:pPr algn="ctr"/>
            <a:r>
              <a:rPr lang="en-US" dirty="0" smtClean="0"/>
              <a:t>1%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4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3" grpId="0" animBg="1"/>
      <p:bldP spid="23" grpId="0" animBg="1"/>
      <p:bldP spid="24" grpId="0" animBg="1"/>
      <p:bldP spid="25" grpId="0" animBg="1"/>
      <p:bldP spid="26" grpId="0" animBg="1"/>
      <p:bldP spid="6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Projects Map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Projects Map</dc:title>
  <dc:creator>Francesco Cutrale</dc:creator>
  <cp:lastModifiedBy>Francesco Cutrale</cp:lastModifiedBy>
  <cp:revision>2</cp:revision>
  <dcterms:created xsi:type="dcterms:W3CDTF">2014-05-22T19:02:13Z</dcterms:created>
  <dcterms:modified xsi:type="dcterms:W3CDTF">2014-05-28T02:22:02Z</dcterms:modified>
</cp:coreProperties>
</file>