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sng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TASKS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4579993367626313"/>
                  <c:y val="1.4319028624258288E-2"/>
                </c:manualLayout>
              </c:layout>
              <c:tx>
                <c:rich>
                  <a:bodyPr/>
                  <a:lstStyle/>
                  <a:p>
                    <a:fld id="{9334F0F0-3745-4702-9064-E741A2D0863F}" type="CATEGORYNAME">
                      <a:rPr lang="en-US" baseline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4BCDA2E9-6EAB-42EB-806F-9008095B3B91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018169619101237"/>
                  <c:y val="6.1864358459456016E-2"/>
                </c:manualLayout>
              </c:layout>
              <c:tx>
                <c:rich>
                  <a:bodyPr/>
                  <a:lstStyle/>
                  <a:p>
                    <a:fld id="{5F654F64-5E8E-4C80-93A9-BAF461B611BD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B01B8AF5-244A-452B-ACE1-C37BF5158376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TIC Management</c:v>
                </c:pt>
                <c:pt idx="1">
                  <c:v>R&amp;D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1"/>
                </a:solidFill>
              </a:rPr>
              <a:t>TIC Management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TIC Management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65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65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B0C5E76-FF3E-443A-A815-A9202384F9BE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00830249-BC98-4B32-B8DC-A9BADF80CD89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User Training</c:v>
                </c:pt>
                <c:pt idx="1">
                  <c:v>Microscopy Core Maintenance</c:v>
                </c:pt>
                <c:pt idx="2">
                  <c:v>Microscopy R&amp;D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130" b="1" dirty="0" smtClean="0">
                <a:solidFill>
                  <a:schemeClr val="accent2"/>
                </a:solidFill>
              </a:rPr>
              <a:t>R&amp;D</a:t>
            </a:r>
            <a:endParaRPr lang="en-US" sz="2130" b="1" dirty="0">
              <a:solidFill>
                <a:schemeClr val="accent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3701940260583704"/>
                  <c:y val="-0.282272379523861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511061759818909"/>
                  <c:y val="-0.10211782485311469"/>
                </c:manualLayout>
              </c:layout>
              <c:tx>
                <c:rich>
                  <a:bodyPr/>
                  <a:lstStyle/>
                  <a:p>
                    <a:fld id="{CC899859-C4DD-4236-927A-5973066A5733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0445D19-B601-4866-9110-6A6593F1A555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Digital system design </c:v>
                </c:pt>
                <c:pt idx="1">
                  <c:v>FLIM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Digital system design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54385455558333196"/>
          <c:y val="5.700882203751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5702131739903311"/>
                  <c:y val="-0.112303581127766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Tissue imaging</a:t>
                    </a:r>
                  </a:p>
                  <a:p>
                    <a:r>
                      <a:rPr lang="en-US" dirty="0" smtClean="0"/>
                      <a:t>80%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5031015991941"/>
                      <c:h val="0.205363318155151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345381302672138"/>
                  <c:y val="0.256369294240451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System control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89703097099206"/>
                      <c:h val="0.2650471695344302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0.2879</cdr:x>
      <cdr:y>0.5757</cdr:y>
    </cdr:from>
    <cdr:to>
      <cdr:x>0.42149</cdr:x>
      <cdr:y>0.69696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426526" y="1833080"/>
          <a:ext cx="661915" cy="38611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6B10E-E62D-4609-A7A9-16EDD67BAC26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E12B5-EE3A-433D-9690-6428E64A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70EF6-058D-4E0F-AC84-CD9EED5A61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6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3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0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5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8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77BAA-E03E-471A-8480-FA39D1AA3D5F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F5BE-2748-4AB8-8EF7-C5BE9844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5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chart" Target="../charts/chart1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6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Chart 42"/>
          <p:cNvGraphicFramePr/>
          <p:nvPr>
            <p:extLst/>
          </p:nvPr>
        </p:nvGraphicFramePr>
        <p:xfrm>
          <a:off x="2835910" y="439420"/>
          <a:ext cx="6483350" cy="384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Chart 46"/>
          <p:cNvGraphicFramePr/>
          <p:nvPr>
            <p:extLst/>
          </p:nvPr>
        </p:nvGraphicFramePr>
        <p:xfrm>
          <a:off x="8227060" y="1058985"/>
          <a:ext cx="4231640" cy="305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222023" y="1047261"/>
            <a:ext cx="4138246" cy="59787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222023" y="3978031"/>
            <a:ext cx="4138246" cy="17584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/>
          <p:nvPr>
            <p:extLst/>
          </p:nvPr>
        </p:nvGraphicFramePr>
        <p:xfrm>
          <a:off x="-639884" y="1047261"/>
          <a:ext cx="4954953" cy="318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1828800" y="1047261"/>
            <a:ext cx="4053254" cy="597877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828800" y="3845259"/>
            <a:ext cx="3338146" cy="233394"/>
          </a:xfrm>
          <a:prstGeom prst="line">
            <a:avLst/>
          </a:prstGeom>
          <a:ln w="254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Chart 26"/>
          <p:cNvGraphicFramePr/>
          <p:nvPr>
            <p:extLst/>
          </p:nvPr>
        </p:nvGraphicFramePr>
        <p:xfrm>
          <a:off x="3855426" y="3914399"/>
          <a:ext cx="5428273" cy="289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1117600" y="3845259"/>
            <a:ext cx="4965700" cy="2733341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40000" y="1864059"/>
            <a:ext cx="4521200" cy="2746041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27" y="3073400"/>
            <a:ext cx="811405" cy="4733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623" y="2246036"/>
            <a:ext cx="1043354" cy="60862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323167"/>
            <a:ext cx="778901" cy="45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7" grpId="0">
        <p:bldAsOne/>
      </p:bldGraphic>
      <p:bldGraphic spid="13" grpId="0">
        <p:bldAsOne/>
      </p:bldGraphic>
      <p:bldGraphic spid="2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Mimmo</dc:creator>
  <cp:lastModifiedBy>Mimmo</cp:lastModifiedBy>
  <cp:revision>1</cp:revision>
  <dcterms:created xsi:type="dcterms:W3CDTF">2014-05-23T20:39:33Z</dcterms:created>
  <dcterms:modified xsi:type="dcterms:W3CDTF">2014-05-23T20:39:52Z</dcterms:modified>
</cp:coreProperties>
</file>